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9BA-0228-46C3-BA40-637B87F033CB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26A11-E206-4F9C-A960-ECAFE41961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4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1m </a:t>
            </a:r>
          </a:p>
          <a:p>
            <a:r>
              <a:rPr lang="en-GB" dirty="0"/>
              <a:t>We have addressed the brief by selecting a genre and constructing a questionnaire to find out more about our demographic before we came up with our own 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44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1m30</a:t>
            </a:r>
          </a:p>
          <a:p>
            <a:r>
              <a:rPr lang="en-GB" dirty="0"/>
              <a:t>Visuospatial challenge</a:t>
            </a:r>
          </a:p>
          <a:p>
            <a:r>
              <a:rPr lang="en-GB" dirty="0"/>
              <a:t>Looking for: </a:t>
            </a:r>
            <a:r>
              <a:rPr lang="en-GB" dirty="0" err="1"/>
              <a:t>fiero</a:t>
            </a:r>
            <a:r>
              <a:rPr lang="en-GB" dirty="0"/>
              <a:t> from completion of challenging puzzles, frustration when failing same puzzles, joy from simplistic art style (all backed by demographic research)</a:t>
            </a:r>
          </a:p>
          <a:p>
            <a:r>
              <a:rPr lang="en-GB" dirty="0"/>
              <a:t>Level design will be based around </a:t>
            </a:r>
            <a:r>
              <a:rPr lang="en-GB" dirty="0" err="1"/>
              <a:t>kishotenketsu</a:t>
            </a:r>
            <a:r>
              <a:rPr lang="en-GB" dirty="0"/>
              <a:t> (same ideas used by level designer of Super Mario 3D Land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Koichi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Hayashida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selected our art style based on our demographic research as well as the limitations of our team members.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2m</a:t>
            </a:r>
          </a:p>
          <a:p>
            <a:r>
              <a:rPr lang="en-GB" dirty="0"/>
              <a:t>Discuss the functionality of the game itself, and what exactly it is the player is going to see and do.</a:t>
            </a:r>
          </a:p>
          <a:p>
            <a:r>
              <a:rPr lang="en-GB" dirty="0"/>
              <a:t>Also discuss the decided theme and diegeses.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7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1m</a:t>
            </a:r>
          </a:p>
          <a:p>
            <a:r>
              <a:rPr lang="en-GB" dirty="0"/>
              <a:t>Assets need to be implemented, levels need to be designed and play tested, all needs to be bug fixed.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9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4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13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3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009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551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5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93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510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71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68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3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85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4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6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90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6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31270EE-4862-4764-92A0-19D9D249EEDC}" type="datetimeFigureOut">
              <a:rPr lang="en-GB" smtClean="0"/>
              <a:t>03/03/2019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215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BunnyCraft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Toby White, Eduard </a:t>
            </a:r>
            <a:r>
              <a:rPr lang="en-GB" dirty="0" err="1"/>
              <a:t>Iablonschi</a:t>
            </a:r>
            <a:r>
              <a:rPr lang="en-GB" dirty="0"/>
              <a:t>, </a:t>
            </a:r>
            <a:r>
              <a:rPr lang="en-GB" dirty="0" err="1"/>
              <a:t>Kallum</a:t>
            </a:r>
            <a:r>
              <a:rPr lang="en-GB" dirty="0"/>
              <a:t> Lennox, Harrison Went</a:t>
            </a:r>
          </a:p>
        </p:txBody>
      </p:sp>
    </p:spTree>
    <p:extLst>
      <p:ext uri="{BB962C8B-B14F-4D97-AF65-F5344CB8AC3E}">
        <p14:creationId xmlns:p14="http://schemas.microsoft.com/office/powerpoint/2010/main" val="47718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elements of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Single Player</a:t>
            </a:r>
          </a:p>
          <a:p>
            <a:r>
              <a:rPr lang="en-GB" sz="2400" dirty="0"/>
              <a:t>Consider a genre of games with an integral mechanic, and replace it with your own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1471-EF07-4DD1-9C3A-15FBC0EF0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40" y="3873235"/>
            <a:ext cx="1143000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BBEEE-597E-477A-AB4C-BAA5A7BB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29" y="4019550"/>
            <a:ext cx="1228725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A8C6-43F8-4A46-96F7-D60A7496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57" y="4029604"/>
            <a:ext cx="12192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74CF26-6902-4923-8F95-1B69E2C88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43" y="3876675"/>
            <a:ext cx="1152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2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GB" sz="2800" dirty="0"/>
              <a:t>2D Platformer.</a:t>
            </a:r>
          </a:p>
          <a:p>
            <a:r>
              <a:rPr lang="en-GB" sz="2800" dirty="0"/>
              <a:t>Removed direct player control of the character.</a:t>
            </a:r>
          </a:p>
          <a:p>
            <a:r>
              <a:rPr lang="en-GB" sz="2800" dirty="0"/>
              <a:t>Replaced it with control of the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C5739-8112-4309-800E-A198015C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838700"/>
            <a:ext cx="1914525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0F318-AD1C-46A5-827F-3D4A014A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18" y="4838699"/>
            <a:ext cx="19050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DBFD2-B031-4E48-A834-FD0A4AD92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28" y="4778835"/>
            <a:ext cx="1181638" cy="1072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D646D-85A9-4734-9967-0B73B0E0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26" y="4838700"/>
            <a:ext cx="1194768" cy="10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1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Walkthrough</a:t>
            </a:r>
          </a:p>
        </p:txBody>
      </p:sp>
      <p:pic>
        <p:nvPicPr>
          <p:cNvPr id="4" name="COOLVID_Mediu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8163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we will be come week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Asset complete.</a:t>
            </a:r>
          </a:p>
          <a:p>
            <a:r>
              <a:rPr lang="en-GB" sz="2400" dirty="0"/>
              <a:t>10 levels.</a:t>
            </a:r>
          </a:p>
          <a:p>
            <a:r>
              <a:rPr lang="en-GB" sz="2400" dirty="0"/>
              <a:t>7 place-able platforms with different functionality.</a:t>
            </a:r>
          </a:p>
          <a:p>
            <a:r>
              <a:rPr lang="en-GB" sz="2400" dirty="0"/>
              <a:t>Menus.</a:t>
            </a:r>
          </a:p>
          <a:p>
            <a:r>
              <a:rPr lang="en-GB" sz="2400" dirty="0"/>
              <a:t>Save system.</a:t>
            </a:r>
          </a:p>
          <a:p>
            <a:r>
              <a:rPr lang="en-GB" sz="2400" dirty="0"/>
              <a:t>Rewards system.</a:t>
            </a:r>
          </a:p>
          <a:p>
            <a:r>
              <a:rPr lang="en-GB" sz="2400" dirty="0"/>
              <a:t>Player lives.</a:t>
            </a:r>
          </a:p>
        </p:txBody>
      </p:sp>
    </p:spTree>
    <p:extLst>
      <p:ext uri="{BB962C8B-B14F-4D97-AF65-F5344CB8AC3E}">
        <p14:creationId xmlns:p14="http://schemas.microsoft.com/office/powerpoint/2010/main" val="492391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259</TotalTime>
  <Words>254</Words>
  <Application>Microsoft Office PowerPoint</Application>
  <PresentationFormat>Widescreen</PresentationFormat>
  <Paragraphs>36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Calisto MT</vt:lpstr>
      <vt:lpstr>Wingdings 2</vt:lpstr>
      <vt:lpstr>Slate</vt:lpstr>
      <vt:lpstr>BunnyCraft</vt:lpstr>
      <vt:lpstr>Key elements of Brief</vt:lpstr>
      <vt:lpstr>Our Solution</vt:lpstr>
      <vt:lpstr>Video Walkthrough</vt:lpstr>
      <vt:lpstr>Where we will be come week 12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Benjamin Bunny</dc:title>
  <dc:creator>Games</dc:creator>
  <cp:lastModifiedBy>Toby White</cp:lastModifiedBy>
  <cp:revision>19</cp:revision>
  <dcterms:created xsi:type="dcterms:W3CDTF">2019-02-27T11:36:40Z</dcterms:created>
  <dcterms:modified xsi:type="dcterms:W3CDTF">2019-03-03T17:24:40Z</dcterms:modified>
</cp:coreProperties>
</file>